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9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1"/>
            <a:ext cx="9172575" cy="4436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407"/>
            <a:ext cx="9144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3" y="0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3" y="0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2368377"/>
            <a:ext cx="7909316" cy="57379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3665592"/>
            <a:ext cx="7918022" cy="28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9" y="1233488"/>
            <a:ext cx="4035425" cy="3275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227498"/>
            <a:ext cx="3952702" cy="3275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01351"/>
            <a:ext cx="8325805" cy="807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234441"/>
            <a:ext cx="4035247" cy="5923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5" y="1234441"/>
            <a:ext cx="3987803" cy="5923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1994297"/>
            <a:ext cx="40449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5" y="1994297"/>
            <a:ext cx="3987803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01351"/>
            <a:ext cx="8325805" cy="807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41" y="1233488"/>
            <a:ext cx="4035425" cy="3275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01351"/>
            <a:ext cx="8325805" cy="807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8" y="1233488"/>
            <a:ext cx="3997325" cy="327541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3" y="1233488"/>
            <a:ext cx="4035425" cy="3275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01351"/>
            <a:ext cx="8325805" cy="807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233488"/>
            <a:ext cx="3938590" cy="1558035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2959255"/>
            <a:ext cx="3938590" cy="1554407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90" y="1234440"/>
            <a:ext cx="3992697" cy="154305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234440"/>
            <a:ext cx="3931276" cy="154305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2940047"/>
            <a:ext cx="3992697" cy="154305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2940047"/>
            <a:ext cx="3953974" cy="154305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01351"/>
            <a:ext cx="8325805" cy="807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200" y="4048127"/>
            <a:ext cx="5689601" cy="4571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252538"/>
            <a:ext cx="5689600" cy="26908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1"/>
            <a:ext cx="9172575" cy="4436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234440"/>
            <a:ext cx="8326438" cy="3291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1"/>
            <a:ext cx="9170988" cy="4436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407"/>
            <a:ext cx="9144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2368377"/>
            <a:ext cx="7909316" cy="57379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3665592"/>
            <a:ext cx="7918022" cy="28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1"/>
            <a:ext cx="9172575" cy="4436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407"/>
            <a:ext cx="9144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3" y="0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3" y="0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2368377"/>
            <a:ext cx="7909316" cy="57379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3665592"/>
            <a:ext cx="7918022" cy="28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70988" cy="4436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407"/>
            <a:ext cx="9144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2368377"/>
            <a:ext cx="7909316" cy="57379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3665592"/>
            <a:ext cx="7918022" cy="28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1"/>
            <a:ext cx="9172576" cy="4436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07407"/>
            <a:ext cx="9174163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1074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6000" y="0"/>
            <a:ext cx="2271889" cy="21074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2002" y="0"/>
            <a:ext cx="2271889" cy="21074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8002" y="0"/>
            <a:ext cx="2315683" cy="21074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2368377"/>
            <a:ext cx="7909316" cy="57379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3665592"/>
            <a:ext cx="7918022" cy="28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1"/>
            <a:ext cx="9172575" cy="4436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407"/>
            <a:ext cx="91440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1074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2368377"/>
            <a:ext cx="7909316" cy="57379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3665592"/>
            <a:ext cx="7918022" cy="28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13424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01204"/>
            <a:ext cx="8326438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1" y="4767264"/>
            <a:ext cx="358775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663314" y="4363851"/>
            <a:ext cx="12823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234679"/>
            <a:ext cx="8326438" cy="32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3" y="4605910"/>
            <a:ext cx="989013" cy="4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EEE-ComSoc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69" y="4605910"/>
            <a:ext cx="1315605" cy="381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1" y="2368155"/>
            <a:ext cx="7908925" cy="57388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1" y="3124200"/>
            <a:ext cx="7908925" cy="32266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3665936"/>
            <a:ext cx="7916862" cy="283369"/>
          </a:xfrm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96" y="4578785"/>
            <a:ext cx="809144" cy="498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234680"/>
            <a:ext cx="8326438" cy="3292078"/>
          </a:xfrm>
        </p:spPr>
        <p:txBody>
          <a:bodyPr/>
          <a:lstStyle/>
          <a:p>
            <a:endParaRPr lang="en-US" dirty="0">
              <a:latin typeface="Verdana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96" y="4578785"/>
            <a:ext cx="809144" cy="4988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468</TotalTime>
  <Words>4</Words>
  <Application>Microsoft Office PowerPoint</Application>
  <PresentationFormat>Presentación en pantalla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ieee_presentation_template_tagline</vt:lpstr>
      <vt:lpstr>Presentación de PowerPoint</vt:lpstr>
      <vt:lpstr>Presentación de PowerPoint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INES MATE PALLARES</cp:lastModifiedBy>
  <cp:revision>85</cp:revision>
  <dcterms:created xsi:type="dcterms:W3CDTF">2012-11-14T18:53:32Z</dcterms:created>
  <dcterms:modified xsi:type="dcterms:W3CDTF">2017-03-21T10:13:24Z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1276312060</vt:i4>
  </property>
  <property fmtid="{D5CDD505-2E9C-101B-9397-08002B2CF9AE}" pid="3" name="_NewReviewCycle">
    <vt:lpwstr/>
  </property>
  <property fmtid="{D5CDD505-2E9C-101B-9397-08002B2CF9AE}" pid="4" name="_EmailSubject">
    <vt:lpwstr>Formato presentación ISPLC 2017 y texto para web</vt:lpwstr>
  </property>
  <property fmtid="{D5CDD505-2E9C-101B-9397-08002B2CF9AE}" pid="5" name="_AuthorEmail">
    <vt:lpwstr>iberganza@iberdrola.es</vt:lpwstr>
  </property>
  <property fmtid="{D5CDD505-2E9C-101B-9397-08002B2CF9AE}" pid="6" name="_AuthorEmailDisplayName">
    <vt:lpwstr>Berganza Valmala, Iñigo</vt:lpwstr>
  </property>
</Properties>
</file>